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85" r="1706" b="9103"/>
          <a:stretch/>
        </p:blipFill>
        <p:spPr>
          <a:xfrm>
            <a:off x="105508" y="633047"/>
            <a:ext cx="11983915" cy="55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5795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Original Goal:</a:t>
            </a:r>
          </a:p>
          <a:p>
            <a:r>
              <a:rPr lang="en-US" sz="1600" dirty="0"/>
              <a:t>Tie real estate data to neighborhood information such as restaurants, schools, trails, etc.</a:t>
            </a:r>
          </a:p>
          <a:p>
            <a:pPr marL="0" indent="0">
              <a:buNone/>
            </a:pPr>
            <a:r>
              <a:rPr lang="en-US" sz="2400" dirty="0"/>
              <a:t>Issue:</a:t>
            </a:r>
          </a:p>
          <a:p>
            <a:r>
              <a:rPr lang="en-US" sz="1600" dirty="0"/>
              <a:t>MLS is not a single listing, over 1000 regional listings, with differing implementations</a:t>
            </a:r>
          </a:p>
          <a:p>
            <a:r>
              <a:rPr lang="en-US" sz="1600" dirty="0"/>
              <a:t>Services exist that normalize the data, but access is still limited to licensed realtors</a:t>
            </a:r>
          </a:p>
          <a:p>
            <a:r>
              <a:rPr lang="en-US" sz="1600" dirty="0"/>
              <a:t>Reached out to contacts, but were not able to resolve in time</a:t>
            </a:r>
          </a:p>
          <a:p>
            <a:pPr marL="0" indent="0">
              <a:buNone/>
            </a:pPr>
            <a:r>
              <a:rPr lang="en-US" sz="2400" dirty="0"/>
              <a:t>Resolution:</a:t>
            </a:r>
          </a:p>
          <a:p>
            <a:r>
              <a:rPr lang="en-US" sz="1600" dirty="0"/>
              <a:t>Decided to add the neighborhood info based on the provided address and add the real estate data as an expansion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80" t="11869" r="13538" b="5890"/>
          <a:stretch/>
        </p:blipFill>
        <p:spPr>
          <a:xfrm>
            <a:off x="4800600" y="1989264"/>
            <a:ext cx="6576688" cy="35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0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0216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Address Mapping</a:t>
            </a:r>
          </a:p>
          <a:p>
            <a:r>
              <a:rPr lang="en-US" sz="1600" dirty="0"/>
              <a:t>Uses google API to find desired address or ZIP code and display pin on map</a:t>
            </a:r>
          </a:p>
          <a:p>
            <a:r>
              <a:rPr lang="en-US" sz="1600" dirty="0"/>
              <a:t>Future expansion – add real estate data here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71231" y="1968053"/>
            <a:ext cx="7172464" cy="37469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199" y="341679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2607495" cy="463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Neighborhood Info</a:t>
            </a:r>
          </a:p>
          <a:p>
            <a:r>
              <a:rPr lang="en-US" sz="1600" dirty="0"/>
              <a:t>Uses foursquare API to find local businesses and Google API to display pins on map</a:t>
            </a:r>
          </a:p>
          <a:p>
            <a:r>
              <a:rPr lang="en-US" sz="1600" dirty="0"/>
              <a:t>Businesses are grouped by different lifestyles that may interest the buyer</a:t>
            </a:r>
          </a:p>
          <a:p>
            <a:r>
              <a:rPr lang="en-US" sz="1600" dirty="0"/>
              <a:t>Additional categories can be added in future expansions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95" r="74976" b="14019"/>
          <a:stretch/>
        </p:blipFill>
        <p:spPr>
          <a:xfrm>
            <a:off x="3445694" y="1888576"/>
            <a:ext cx="2589853" cy="4318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4808" t="10256" r="6875" b="5634"/>
          <a:stretch/>
        </p:blipFill>
        <p:spPr>
          <a:xfrm>
            <a:off x="6285595" y="1888576"/>
            <a:ext cx="5068205" cy="35099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23604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Must use at least two API’s  </a:t>
            </a:r>
            <a:r>
              <a:rPr lang="en-US" sz="2200" dirty="0">
                <a:sym typeface="Wingdings" panose="05000000000000000000" pitchFamily="2" charset="2"/>
              </a:rPr>
              <a:t></a:t>
            </a:r>
            <a:r>
              <a:rPr lang="en-US" sz="2400" dirty="0"/>
              <a:t>Google, </a:t>
            </a:r>
            <a:r>
              <a:rPr lang="en-US" sz="2400" dirty="0" err="1"/>
              <a:t>FourSquare</a:t>
            </a:r>
            <a:endParaRPr lang="en-US" sz="2200" dirty="0"/>
          </a:p>
          <a:p>
            <a:r>
              <a:rPr lang="en-US" sz="2200" dirty="0"/>
              <a:t>Must use AJAX to pull data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utilize at least one new library or technology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 err="1"/>
              <a:t>FourSquare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Asana</a:t>
            </a:r>
          </a:p>
          <a:p>
            <a:r>
              <a:rPr lang="en-US" sz="2200" dirty="0"/>
              <a:t>Must have a polished frontend/UI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meet good quality coding standards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not use alerts, confirms or prompts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have some sort of repeating element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use Bootstrap or alternative CSS Framework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Bootstrap</a:t>
            </a:r>
          </a:p>
          <a:p>
            <a:r>
              <a:rPr lang="en-US" sz="2200" dirty="0"/>
              <a:t>Must be deployed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https://stark-plateau-41427.herokuapp.com/</a:t>
            </a:r>
          </a:p>
          <a:p>
            <a:r>
              <a:rPr lang="en-US" sz="2200" dirty="0"/>
              <a:t>Must have User Input </a:t>
            </a:r>
            <a:r>
              <a:rPr lang="en-US" sz="2200"/>
              <a:t>Validation  </a:t>
            </a:r>
            <a:r>
              <a:rPr lang="en-US" sz="2200">
                <a:sym typeface="Wingdings" panose="05000000000000000000" pitchFamily="2" charset="2"/>
              </a:rPr>
              <a:t></a:t>
            </a:r>
            <a:endParaRPr lang="en-US" sz="22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634046" y="2971800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we want to add</a:t>
            </a:r>
          </a:p>
          <a:p>
            <a:r>
              <a:rPr lang="en-US" dirty="0">
                <a:solidFill>
                  <a:srgbClr val="FF0000"/>
                </a:solidFill>
              </a:rPr>
              <a:t>a slide about this or </a:t>
            </a:r>
          </a:p>
          <a:p>
            <a:r>
              <a:rPr lang="en-US" dirty="0">
                <a:solidFill>
                  <a:srgbClr val="FF0000"/>
                </a:solidFill>
              </a:rPr>
              <a:t>about workflow?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</a:p>
        </p:txBody>
      </p:sp>
    </p:spTree>
    <p:extLst>
      <p:ext uri="{BB962C8B-B14F-4D97-AF65-F5344CB8AC3E}">
        <p14:creationId xmlns:p14="http://schemas.microsoft.com/office/powerpoint/2010/main" val="230928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258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Lifestyle Mapper</vt:lpstr>
      <vt:lpstr>PowerPoint Presentation</vt:lpstr>
      <vt:lpstr>PowerPoint Presentation</vt:lpstr>
      <vt:lpstr>Lifestyle Mapper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Fiig</dc:creator>
  <cp:lastModifiedBy>Laura Fiig</cp:lastModifiedBy>
  <cp:revision>19</cp:revision>
  <dcterms:created xsi:type="dcterms:W3CDTF">2016-11-25T21:54:19Z</dcterms:created>
  <dcterms:modified xsi:type="dcterms:W3CDTF">2016-11-27T22:30:24Z</dcterms:modified>
</cp:coreProperties>
</file>